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83" r:id="rId2"/>
    <p:sldId id="282" r:id="rId3"/>
    <p:sldId id="284" r:id="rId4"/>
    <p:sldId id="262" r:id="rId5"/>
    <p:sldId id="294" r:id="rId6"/>
    <p:sldId id="289" r:id="rId7"/>
    <p:sldId id="290" r:id="rId8"/>
    <p:sldId id="291" r:id="rId9"/>
    <p:sldId id="321" r:id="rId10"/>
    <p:sldId id="315" r:id="rId11"/>
    <p:sldId id="316" r:id="rId12"/>
    <p:sldId id="325" r:id="rId13"/>
    <p:sldId id="285" r:id="rId14"/>
    <p:sldId id="305" r:id="rId15"/>
    <p:sldId id="296" r:id="rId16"/>
    <p:sldId id="293" r:id="rId17"/>
    <p:sldId id="306" r:id="rId18"/>
    <p:sldId id="324" r:id="rId19"/>
    <p:sldId id="323" r:id="rId20"/>
    <p:sldId id="326" r:id="rId21"/>
    <p:sldId id="286" r:id="rId22"/>
    <p:sldId id="292" r:id="rId23"/>
    <p:sldId id="297" r:id="rId24"/>
    <p:sldId id="298" r:id="rId25"/>
    <p:sldId id="300" r:id="rId26"/>
    <p:sldId id="301" r:id="rId27"/>
    <p:sldId id="314" r:id="rId28"/>
    <p:sldId id="304" r:id="rId29"/>
    <p:sldId id="303" r:id="rId30"/>
    <p:sldId id="311" r:id="rId31"/>
    <p:sldId id="312" r:id="rId32"/>
    <p:sldId id="313" r:id="rId33"/>
    <p:sldId id="317" r:id="rId34"/>
    <p:sldId id="318" r:id="rId35"/>
    <p:sldId id="320" r:id="rId36"/>
    <p:sldId id="287" r:id="rId37"/>
    <p:sldId id="307" r:id="rId38"/>
    <p:sldId id="279" r:id="rId39"/>
    <p:sldId id="280" r:id="rId40"/>
    <p:sldId id="281" r:id="rId41"/>
    <p:sldId id="288" r:id="rId42"/>
    <p:sldId id="319" r:id="rId43"/>
    <p:sldId id="299" r:id="rId44"/>
    <p:sldId id="308" r:id="rId45"/>
    <p:sldId id="309"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15" autoAdjust="0"/>
    <p:restoredTop sz="50000" autoAdjust="0"/>
  </p:normalViewPr>
  <p:slideViewPr>
    <p:cSldViewPr snapToGrid="0" snapToObjects="1">
      <p:cViewPr>
        <p:scale>
          <a:sx n="100" d="100"/>
          <a:sy n="100" d="100"/>
        </p:scale>
        <p:origin x="1280" y="1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2/14/17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2/14/17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2/14/17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2/14/17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2/14/17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2/14/17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2/14/17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2/14/17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2/14/17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2/14/17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2/14/17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2/14/17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2/14/17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2/14/17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jpg"/><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hyperlink" Target="https://nodejs.org/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43.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2/14/17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2/14/17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Rethink development language</a:t>
            </a:r>
            <a:endParaRPr lang="en-US" dirty="0"/>
          </a:p>
        </p:txBody>
      </p:sp>
      <p:sp>
        <p:nvSpPr>
          <p:cNvPr id="3" name="Text Placeholder 2"/>
          <p:cNvSpPr>
            <a:spLocks noGrp="1"/>
          </p:cNvSpPr>
          <p:nvPr>
            <p:ph type="body" sz="quarter" idx="12"/>
          </p:nvPr>
        </p:nvSpPr>
        <p:spPr>
          <a:xfrm>
            <a:off x="320231" y="1231900"/>
            <a:ext cx="9293670" cy="4787900"/>
          </a:xfrm>
        </p:spPr>
        <p:txBody>
          <a:bodyPr numCol="2"/>
          <a:lstStyle/>
          <a:p>
            <a:r>
              <a:rPr lang="en-US" sz="4000" dirty="0" smtClean="0"/>
              <a:t>Domino</a:t>
            </a:r>
          </a:p>
          <a:p>
            <a:endParaRPr lang="en-US" sz="4000" dirty="0" smtClean="0"/>
          </a:p>
          <a:p>
            <a:pPr marL="342900" indent="-342900">
              <a:buFont typeface="Arial" charset="0"/>
              <a:buChar char="•"/>
            </a:pPr>
            <a:r>
              <a:rPr lang="en-US" sz="4000" dirty="0" smtClean="0"/>
              <a:t>Forms</a:t>
            </a:r>
          </a:p>
          <a:p>
            <a:pPr marL="342900" indent="-342900">
              <a:buFont typeface="Arial" charset="0"/>
              <a:buChar char="•"/>
            </a:pPr>
            <a:r>
              <a:rPr lang="en-US" sz="4000" dirty="0" smtClean="0"/>
              <a:t>Views</a:t>
            </a:r>
          </a:p>
          <a:p>
            <a:pPr marL="342900" indent="-342900">
              <a:buFont typeface="Arial" charset="0"/>
              <a:buChar char="•"/>
            </a:pPr>
            <a:r>
              <a:rPr lang="en-US" sz="4000" dirty="0" smtClean="0"/>
              <a:t>Actions</a:t>
            </a:r>
          </a:p>
          <a:p>
            <a:pPr marL="342900" indent="-342900">
              <a:buFont typeface="Arial" charset="0"/>
              <a:buChar char="•"/>
            </a:pPr>
            <a:r>
              <a:rPr lang="en-US" sz="4000" dirty="0" smtClean="0"/>
              <a:t>Agents</a:t>
            </a:r>
          </a:p>
          <a:p>
            <a:endParaRPr lang="en-US" sz="4000" dirty="0"/>
          </a:p>
          <a:p>
            <a:r>
              <a:rPr lang="en-US" sz="4000" dirty="0" smtClean="0"/>
              <a:t>Single Page Apps</a:t>
            </a:r>
          </a:p>
          <a:p>
            <a:endParaRPr lang="en-US" sz="4000" dirty="0" smtClean="0"/>
          </a:p>
          <a:p>
            <a:pPr marL="571500" indent="-571500">
              <a:buFont typeface="Arial" charset="0"/>
              <a:buChar char="•"/>
            </a:pPr>
            <a:r>
              <a:rPr lang="en-US" sz="4000" dirty="0" smtClean="0"/>
              <a:t>Routes</a:t>
            </a:r>
          </a:p>
          <a:p>
            <a:pPr marL="571500" indent="-571500">
              <a:buFont typeface="Arial" charset="0"/>
              <a:buChar char="•"/>
            </a:pPr>
            <a:r>
              <a:rPr lang="en-US" sz="4000" dirty="0" smtClean="0"/>
              <a:t>Services</a:t>
            </a:r>
          </a:p>
          <a:p>
            <a:pPr marL="571500" indent="-571500">
              <a:buFont typeface="Arial" charset="0"/>
              <a:buChar char="•"/>
            </a:pPr>
            <a:r>
              <a:rPr lang="en-US" sz="4000" dirty="0" smtClean="0"/>
              <a:t>Views</a:t>
            </a:r>
            <a:endParaRPr lang="en-US" sz="40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Don’t confuse Domino views and SPA views!</a:t>
            </a:r>
            <a:endParaRPr lang="en-US" dirty="0"/>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Cloud Callout 8"/>
          <p:cNvSpPr/>
          <p:nvPr/>
        </p:nvSpPr>
        <p:spPr>
          <a:xfrm>
            <a:off x="2336800" y="2159000"/>
            <a:ext cx="2438400" cy="1130300"/>
          </a:xfrm>
          <a:prstGeom prst="cloudCallout">
            <a:avLst>
              <a:gd name="adj1" fmla="val -59633"/>
              <a:gd name="adj2" fmla="val 58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Documents in </a:t>
            </a:r>
            <a:r>
              <a:rPr lang="en-US" smtClean="0"/>
              <a:t>a database</a:t>
            </a:r>
            <a:endParaRPr lang="en-US"/>
          </a:p>
        </p:txBody>
      </p:sp>
      <p:sp>
        <p:nvSpPr>
          <p:cNvPr id="10" name="Cloud Callout 9"/>
          <p:cNvSpPr/>
          <p:nvPr/>
        </p:nvSpPr>
        <p:spPr>
          <a:xfrm>
            <a:off x="7979331" y="2464781"/>
            <a:ext cx="2227036" cy="1270655"/>
          </a:xfrm>
          <a:prstGeom prst="cloudCallout">
            <a:avLst>
              <a:gd name="adj1" fmla="val -97248"/>
              <a:gd name="adj2" fmla="val 71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rendering as result of a route</a:t>
            </a:r>
            <a:endParaRPr lang="en-US" dirty="0"/>
          </a:p>
        </p:txBody>
      </p:sp>
    </p:spTree>
    <p:extLst>
      <p:ext uri="{BB962C8B-B14F-4D97-AF65-F5344CB8AC3E}">
        <p14:creationId xmlns:p14="http://schemas.microsoft.com/office/powerpoint/2010/main" val="686588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13</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2/14/17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778" y="1080235"/>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7" y="1281367"/>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265" y="4134825"/>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546" y="3378962"/>
            <a:ext cx="2285738" cy="2285738"/>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Update speed of core and packages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076" y="1987550"/>
            <a:ext cx="4809067" cy="2705100"/>
          </a:xfrm>
          <a:prstGeom prst="rect">
            <a:avLst/>
          </a:prstGeom>
        </p:spPr>
      </p:pic>
      <p:sp>
        <p:nvSpPr>
          <p:cNvPr id="8" name="TextBox 7"/>
          <p:cNvSpPr txBox="1"/>
          <p:nvPr/>
        </p:nvSpPr>
        <p:spPr>
          <a:xfrm>
            <a:off x="320230" y="4749800"/>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Disney </a:t>
            </a:r>
            <a:r>
              <a:rPr lang="de-DE" dirty="0" err="1" smtClean="0">
                <a:solidFill>
                  <a:srgbClr val="323232"/>
                </a:solidFill>
              </a:rPr>
              <a:t>Inc</a:t>
            </a:r>
            <a:endParaRPr lang="en-US" dirty="0" err="1" smtClean="0">
              <a:solidFill>
                <a:srgbClr val="323232"/>
              </a:solidFill>
            </a:endParaRPr>
          </a:p>
        </p:txBody>
      </p:sp>
      <p:sp>
        <p:nvSpPr>
          <p:cNvPr id="9" name="TextBox 8"/>
          <p:cNvSpPr txBox="1"/>
          <p:nvPr/>
        </p:nvSpPr>
        <p:spPr>
          <a:xfrm>
            <a:off x="5334000" y="3124200"/>
            <a:ext cx="546100" cy="4318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v</a:t>
            </a:r>
            <a:r>
              <a:rPr lang="en-US" dirty="0" smtClean="0">
                <a:solidFill>
                  <a:srgbClr val="323232"/>
                </a:solidFill>
              </a:rPr>
              <a:t>s.</a:t>
            </a:r>
            <a:endParaRPr lang="en-US" dirty="0" smtClean="0">
              <a:solidFill>
                <a:srgbClr val="323232"/>
              </a:solidFill>
            </a:endParaRPr>
          </a:p>
        </p:txBody>
      </p:sp>
      <p:sp>
        <p:nvSpPr>
          <p:cNvPr id="10" name="TextBox 9"/>
          <p:cNvSpPr txBox="1"/>
          <p:nvPr/>
        </p:nvSpPr>
        <p:spPr>
          <a:xfrm>
            <a:off x="5880100" y="4905376"/>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a:t>
            </a:r>
            <a:r>
              <a:rPr lang="de-DE" dirty="0" err="1" smtClean="0">
                <a:solidFill>
                  <a:srgbClr val="323232"/>
                </a:solidFill>
              </a:rPr>
              <a:t>Dreamworks</a:t>
            </a:r>
            <a:r>
              <a:rPr lang="de-DE" dirty="0" smtClean="0">
                <a:solidFill>
                  <a:srgbClr val="323232"/>
                </a:solidFill>
              </a:rPr>
              <a:t> Studios</a:t>
            </a:r>
            <a:endParaRPr lang="en-US" dirty="0" err="1" smtClean="0">
              <a:solidFill>
                <a:srgbClr val="32323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8" y="1503116"/>
            <a:ext cx="4775298" cy="3673968"/>
          </a:xfrm>
          <a:prstGeom prst="rect">
            <a:avLst/>
          </a:prstGeom>
        </p:spPr>
      </p:pic>
    </p:spTree>
    <p:extLst>
      <p:ext uri="{BB962C8B-B14F-4D97-AF65-F5344CB8AC3E}">
        <p14:creationId xmlns:p14="http://schemas.microsoft.com/office/powerpoint/2010/main" val="1780627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8630" y="635000"/>
            <a:ext cx="10690670" cy="5302250"/>
          </a:xfrm>
        </p:spPr>
        <p:txBody>
          <a:bodyPr/>
          <a:lstStyle/>
          <a:p>
            <a:r>
              <a:rPr lang="en-US" dirty="0" err="1" smtClean="0"/>
              <a:t>npm</a:t>
            </a:r>
            <a:r>
              <a:rPr lang="en-US" dirty="0" smtClean="0"/>
              <a:t> install </a:t>
            </a:r>
            <a:r>
              <a:rPr lang="mr-IN" dirty="0" smtClean="0"/>
              <a:t>–</a:t>
            </a:r>
            <a:r>
              <a:rPr lang="en-US" dirty="0" smtClean="0"/>
              <a:t>g </a:t>
            </a:r>
            <a:r>
              <a:rPr lang="en-US" dirty="0" err="1" smtClean="0"/>
              <a:t>npm</a:t>
            </a:r>
            <a:r>
              <a:rPr lang="en-US" dirty="0" smtClean="0"/>
              <a:t>-check-updates</a:t>
            </a:r>
          </a:p>
          <a:p>
            <a:endParaRPr lang="en-US" dirty="0"/>
          </a:p>
          <a:p>
            <a:r>
              <a:rPr lang="en-US" dirty="0" err="1"/>
              <a:t>n</a:t>
            </a:r>
            <a:r>
              <a:rPr lang="en-US" dirty="0" err="1" smtClean="0"/>
              <a:t>cu</a:t>
            </a:r>
            <a:r>
              <a:rPr lang="en-US" dirty="0" smtClean="0"/>
              <a:t> </a:t>
            </a:r>
            <a:r>
              <a:rPr lang="mr-IN" dirty="0" smtClean="0"/>
              <a:t>–</a:t>
            </a:r>
            <a:r>
              <a:rPr lang="en-US" dirty="0" smtClean="0"/>
              <a:t>g</a:t>
            </a:r>
          </a:p>
        </p:txBody>
      </p:sp>
      <p:sp>
        <p:nvSpPr>
          <p:cNvPr id="2" name="Slide Number Placeholder 1"/>
          <p:cNvSpPr>
            <a:spLocks noGrp="1"/>
          </p:cNvSpPr>
          <p:nvPr>
            <p:ph type="sldNum" sz="quarter" idx="4"/>
          </p:nvPr>
        </p:nvSpPr>
        <p:spPr/>
        <p:txBody>
          <a:bodyPr/>
          <a:lstStyle/>
          <a:p>
            <a:fld id="{64A8A213-8E92-D94A-82D7-8578C89CAF17}" type="slidenum">
              <a:rPr lang="en-US" smtClean="0"/>
              <a:pPr/>
              <a:t>19</a:t>
            </a:fld>
            <a:endParaRPr lang="en-US" dirty="0"/>
          </a:p>
        </p:txBody>
      </p:sp>
      <p:sp>
        <p:nvSpPr>
          <p:cNvPr id="3" name="Date Placeholder 2"/>
          <p:cNvSpPr>
            <a:spLocks noGrp="1"/>
          </p:cNvSpPr>
          <p:nvPr>
            <p:ph type="dt" sz="half" idx="2"/>
          </p:nvPr>
        </p:nvSpPr>
        <p:spPr/>
        <p:txBody>
          <a:bodyPr/>
          <a:lstStyle/>
          <a:p>
            <a:fld id="{D1C6F0B6-22EB-484B-A8EF-31AC3D1141AC}" type="datetime1">
              <a:rPr lang="en-US" smtClean="0"/>
              <a:t>2/14/17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342" y="1631855"/>
            <a:ext cx="6548315" cy="5226145"/>
          </a:xfrm>
          <a:prstGeom prst="rect">
            <a:avLst/>
          </a:prstGeom>
        </p:spPr>
      </p:pic>
    </p:spTree>
    <p:extLst>
      <p:ext uri="{BB962C8B-B14F-4D97-AF65-F5344CB8AC3E}">
        <p14:creationId xmlns:p14="http://schemas.microsoft.com/office/powerpoint/2010/main" val="732201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2/14/17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All this command line stuff vs. Designer</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TextBox 8"/>
          <p:cNvSpPr txBox="1"/>
          <p:nvPr/>
        </p:nvSpPr>
        <p:spPr>
          <a:xfrm>
            <a:off x="444500" y="6057900"/>
            <a:ext cx="7302500" cy="7493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Source: https://</a:t>
            </a:r>
            <a:r>
              <a:rPr lang="en-US" dirty="0" err="1" smtClean="0">
                <a:solidFill>
                  <a:srgbClr val="323232"/>
                </a:solidFill>
              </a:rPr>
              <a:t>en.wikipedia.org</a:t>
            </a:r>
            <a:r>
              <a:rPr lang="en-US" dirty="0" smtClean="0">
                <a:solidFill>
                  <a:srgbClr val="323232"/>
                </a:solidFill>
              </a:rPr>
              <a:t>/wiki/</a:t>
            </a:r>
            <a:r>
              <a:rPr lang="en-US" dirty="0" err="1" smtClean="0">
                <a:solidFill>
                  <a:srgbClr val="323232"/>
                </a:solidFill>
              </a:rPr>
              <a:t>Control_of_fire_by_early_humans</a:t>
            </a:r>
            <a:endParaRPr lang="en-US" dirty="0" smtClean="0">
              <a:solidFill>
                <a:srgbClr val="32323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63" y="1029231"/>
            <a:ext cx="6910648" cy="4607998"/>
          </a:xfrm>
          <a:prstGeom prst="rect">
            <a:avLst/>
          </a:prstGeom>
        </p:spPr>
      </p:pic>
      <p:sp>
        <p:nvSpPr>
          <p:cNvPr id="8" name="Rounded Rectangular Callout 7"/>
          <p:cNvSpPr/>
          <p:nvPr/>
        </p:nvSpPr>
        <p:spPr>
          <a:xfrm>
            <a:off x="6020612" y="4633283"/>
            <a:ext cx="3001197" cy="1216058"/>
          </a:xfrm>
          <a:prstGeom prst="wedgeRoundRectCallout">
            <a:avLst>
              <a:gd name="adj1" fmla="val 85722"/>
              <a:gd name="adj2" fmla="val 33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Code Whisperers don’t need a fancy </a:t>
            </a:r>
            <a:r>
              <a:rPr lang="en-US" smtClean="0"/>
              <a:t>GUI. </a:t>
            </a:r>
            <a:r>
              <a:rPr lang="en-US" dirty="0" smtClean="0"/>
              <a:t>They talk to the command line</a:t>
            </a:r>
            <a:endParaRPr lang="en-US" dirty="0"/>
          </a:p>
        </p:txBody>
      </p:sp>
    </p:spTree>
    <p:extLst>
      <p:ext uri="{BB962C8B-B14F-4D97-AF65-F5344CB8AC3E}">
        <p14:creationId xmlns:p14="http://schemas.microsoft.com/office/powerpoint/2010/main" val="1253572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2/14/17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a:t>
            </a:r>
            <a:r>
              <a:rPr lang="en-US" dirty="0" smtClean="0"/>
              <a:t>structure </a:t>
            </a:r>
            <a:r>
              <a:rPr lang="mr-IN" dirty="0" smtClean="0"/>
              <a:t>–</a:t>
            </a:r>
            <a:r>
              <a:rPr lang="en-US" dirty="0" smtClean="0"/>
              <a:t> single .</a:t>
            </a:r>
            <a:r>
              <a:rPr lang="en-US" dirty="0" err="1" smtClean="0"/>
              <a:t>git</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10" name="Rounded Rectangular Callout 9"/>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might want to separate the repositories for front and back end</a:t>
            </a:r>
            <a:endParaRPr lang="en-US" dirty="0"/>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75" y="1377885"/>
            <a:ext cx="5659225" cy="5659225"/>
          </a:xfrm>
          <a:prstGeom prst="rect">
            <a:avLst/>
          </a:prstGeom>
        </p:spPr>
      </p:pic>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code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integer</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format: </a:t>
            </a:r>
            <a:r>
              <a:rPr lang="en-US" sz="1800" dirty="0" smtClean="0">
                <a:latin typeface="Andale Mono" charset="0"/>
                <a:ea typeface="Andale Mono" charset="0"/>
                <a:cs typeface="Andale Mono" charset="0"/>
              </a:rPr>
              <a:t>int32</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36</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2/14/17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38</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2/14/17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39</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2/14/17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2/14/17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40</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2/14/17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2/14/17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2/14/17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9</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2/14/17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9087</TotalTime>
  <Words>1893</Words>
  <Application>Microsoft Macintosh PowerPoint</Application>
  <PresentationFormat>Widescreen</PresentationFormat>
  <Paragraphs>374</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Andale Mono</vt: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210</cp:revision>
  <dcterms:created xsi:type="dcterms:W3CDTF">2016-12-19T13:55:54Z</dcterms:created>
  <dcterms:modified xsi:type="dcterms:W3CDTF">2017-02-14T07:05:41Z</dcterms:modified>
</cp:coreProperties>
</file>